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>
      <p:cViewPr varScale="1">
        <p:scale>
          <a:sx n="99" d="100"/>
          <a:sy n="99" d="100"/>
        </p:scale>
        <p:origin x="-36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1052736"/>
            <a:ext cx="8463416" cy="2301240"/>
          </a:xfrm>
        </p:spPr>
        <p:txBody>
          <a:bodyPr/>
          <a:lstStyle/>
          <a:p>
            <a:pPr algn="ctr"/>
            <a:r>
              <a:rPr lang="ru-RU" dirty="0" smtClean="0">
                <a:latin typeface="Garamond" panose="02020404030301010803" pitchFamily="18" charset="0"/>
              </a:rPr>
              <a:t>Технология </a:t>
            </a:r>
            <a:br>
              <a:rPr lang="ru-RU" dirty="0" smtClean="0">
                <a:latin typeface="Garamond" panose="02020404030301010803" pitchFamily="18" charset="0"/>
              </a:rPr>
            </a:br>
            <a:r>
              <a:rPr lang="ru-RU" dirty="0" smtClean="0">
                <a:latin typeface="Garamond" panose="02020404030301010803" pitchFamily="18" charset="0"/>
              </a:rPr>
              <a:t>3</a:t>
            </a:r>
            <a:r>
              <a:rPr lang="en-US" dirty="0" smtClean="0">
                <a:latin typeface="Garamond" panose="02020404030301010803" pitchFamily="18" charset="0"/>
              </a:rPr>
              <a:t>d</a:t>
            </a:r>
            <a:r>
              <a:rPr lang="ru-RU" dirty="0" smtClean="0">
                <a:latin typeface="Garamond" panose="02020404030301010803" pitchFamily="18" charset="0"/>
              </a:rPr>
              <a:t>-видео</a:t>
            </a:r>
            <a:endParaRPr lang="ru-RU" dirty="0">
              <a:latin typeface="Garamond" panose="020204040303010108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037" y="116632"/>
            <a:ext cx="6480048" cy="64428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имназия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«Квантор»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663952" y="4437112"/>
            <a:ext cx="6300536" cy="230047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7Г класса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Некряч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Никиты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информатики и ИКТ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Лагутин Антон Александрович</a:t>
            </a:r>
          </a:p>
          <a:p>
            <a:endParaRPr lang="ru-RU" sz="3200" dirty="0" smtClean="0">
              <a:latin typeface="Garamond" panose="02020404030301010803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63952" y="4797152"/>
            <a:ext cx="3420208" cy="1940433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>
            <a:lvl1pPr marL="0" indent="0" algn="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о. Коломна, 2014 год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3818"/>
            <a:ext cx="4752528" cy="3125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248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Технология интерференционных фильтров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869159"/>
            <a:ext cx="8363272" cy="2001453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Технология, используемая для создания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стереоэффекта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называется «визуализация через волновое умножение» или технология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фильтрации и лицензирована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3D(ранее известная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Digital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)— торговая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маркаDolby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Laboratories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Inc.для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показатрёхмерного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киновцифровых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кинотеатрах.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065365" cy="2848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47"/>
          <a:stretch/>
        </p:blipFill>
        <p:spPr bwMode="auto">
          <a:xfrm>
            <a:off x="5734808" y="1556792"/>
            <a:ext cx="3066851" cy="172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95" y="3933056"/>
            <a:ext cx="17430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7072379" y="3287232"/>
            <a:ext cx="319968" cy="64904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5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Эффект </a:t>
            </a:r>
            <a:r>
              <a:rPr lang="ru-RU" dirty="0" err="1">
                <a:solidFill>
                  <a:srgbClr val="00B0F0"/>
                </a:solidFill>
                <a:latin typeface="Garamond" panose="02020404030301010803" pitchFamily="18" charset="0"/>
              </a:rPr>
              <a:t>Пульфриха</a:t>
            </a:r>
            <a:endParaRPr lang="ru-RU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376" y="4581128"/>
            <a:ext cx="8322096" cy="2088232"/>
          </a:xfrm>
        </p:spPr>
        <p:txBody>
          <a:bodyPr>
            <a:normAutofit fontScale="77500" lnSpcReduction="20000"/>
          </a:bodyPr>
          <a:lstStyle/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эффекта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Пульфриха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отнести к стереоскопическим методам, поскольку при этом не формируются разные картинки для правого и левого глаз. Эффект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Пульфриха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том, что при запаздывании нервного сигнала от одного глаза, движение объекта справа налево (или слева направо, но не вверх или вниз) кажется изменяющим глубину, к наблюдателю или от наблюдателя.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9140"/>
            <a:ext cx="4989165" cy="26793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Стрелка влево 3"/>
          <p:cNvSpPr/>
          <p:nvPr/>
        </p:nvSpPr>
        <p:spPr>
          <a:xfrm>
            <a:off x="5993597" y="2578803"/>
            <a:ext cx="1224136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217733" y="2479956"/>
            <a:ext cx="1224136" cy="560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Очки</a:t>
            </a:r>
            <a:endParaRPr lang="ru-RU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33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792088"/>
          </a:xfrm>
        </p:spPr>
        <p:txBody>
          <a:bodyPr>
            <a:noAutofit/>
          </a:bodyPr>
          <a:lstStyle/>
          <a:p>
            <a:r>
              <a:rPr lang="ru-RU" sz="3600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Безочковые</a:t>
            </a:r>
            <a:r>
              <a:rPr lang="ru-RU" sz="36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(</a:t>
            </a:r>
            <a:r>
              <a:rPr lang="ru-RU" sz="3600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автостереоскопические</a:t>
            </a:r>
            <a:r>
              <a:rPr lang="ru-RU" sz="3600" dirty="0">
                <a:solidFill>
                  <a:srgbClr val="00B0F0"/>
                </a:solidFill>
                <a:latin typeface="Garamond" panose="02020404030301010803" pitchFamily="18" charset="0"/>
              </a:rPr>
              <a:t>)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157193"/>
            <a:ext cx="8568952" cy="1700808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несколько технологий, не требующие от зрителя ношения специализированных очков для создания иллюзии стереоизображения. Используются в экспериментальных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видеопанелях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285555" cy="3649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6711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Безочковые </a:t>
            </a: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(</a:t>
            </a:r>
            <a:r>
              <a:rPr lang="ru-RU" dirty="0" err="1">
                <a:solidFill>
                  <a:srgbClr val="00B0F0"/>
                </a:solidFill>
                <a:latin typeface="Garamond" panose="02020404030301010803" pitchFamily="18" charset="0"/>
              </a:rPr>
              <a:t>автостереоскопические</a:t>
            </a: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)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60848"/>
            <a:ext cx="4536504" cy="4525963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показа через растр исходная стереопара кадров "нарезается" на вертикальные полоски, которые затем чередуются так, чтобы под каждой линзой оказалась пара полос: одна от левого кадра, другая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правого.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888432" cy="5026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91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Безочковые </a:t>
            </a: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/>
            </a:r>
            <a:b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(</a:t>
            </a:r>
            <a:r>
              <a:rPr lang="ru-RU" dirty="0" err="1">
                <a:solidFill>
                  <a:srgbClr val="00B0F0"/>
                </a:solidFill>
                <a:latin typeface="Garamond" panose="02020404030301010803" pitchFamily="18" charset="0"/>
              </a:rPr>
              <a:t>автостереоскопические</a:t>
            </a:r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)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350401"/>
            <a:ext cx="8424936" cy="1224136"/>
          </a:xfrm>
        </p:spPr>
        <p:txBody>
          <a:bodyPr>
            <a:normAutofit fontScale="92500" lnSpcReduction="20000"/>
          </a:bodyPr>
          <a:lstStyle/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типа растра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оптический (также называемый щелевым или барьерным) и линзовый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лентикулярный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0" y="1514924"/>
            <a:ext cx="4320480" cy="3653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20" y="1649838"/>
            <a:ext cx="4354502" cy="2868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3861048"/>
            <a:ext cx="25202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Оптический растр</a:t>
            </a:r>
            <a:endParaRPr lang="ru-RU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76850" y="4293096"/>
            <a:ext cx="2520280" cy="1143000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Линзовый растр</a:t>
            </a:r>
            <a:endParaRPr lang="ru-RU" sz="18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869613" y="4554104"/>
            <a:ext cx="942" cy="310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508631" y="486459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10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Безочковые</a:t>
            </a:r>
            <a:r>
              <a:rPr lang="ru-RU" sz="36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 </a:t>
            </a:r>
            <a:r>
              <a:rPr lang="ru-RU" sz="36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(</a:t>
            </a:r>
            <a:r>
              <a:rPr lang="ru-RU" sz="3600" dirty="0" err="1">
                <a:solidFill>
                  <a:srgbClr val="00B0F0"/>
                </a:solidFill>
                <a:latin typeface="Garamond" panose="02020404030301010803" pitchFamily="18" charset="0"/>
              </a:rPr>
              <a:t>автостереоскопические</a:t>
            </a:r>
            <a:r>
              <a:rPr lang="ru-RU" sz="3600" dirty="0">
                <a:solidFill>
                  <a:srgbClr val="00B0F0"/>
                </a:solidFill>
                <a:latin typeface="Garamond" panose="02020404030301010803" pitchFamily="18" charset="0"/>
              </a:rPr>
              <a:t>)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5145435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растрового метода в том, что устройство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сепарации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объединено с самим изображением и зрителю нет необходимости надевать какие-либо очки для просмотра.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растровых методов: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776" indent="-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наблюдается только при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ракурсах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что, помимо необходимости расположения зрителей в фиксированных секторах обзора, накладывает ограничения на размер экрана;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3776" indent="-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изображения по горизонтали уменьшается в два раза.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54"/>
          <a:stretch/>
        </p:blipFill>
        <p:spPr bwMode="auto">
          <a:xfrm>
            <a:off x="4499992" y="2373933"/>
            <a:ext cx="4499992" cy="3191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19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236" y="1124744"/>
            <a:ext cx="800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434" name="Picture 2" descr="C:\Users\Никита\AppData\Local\Microsoft\Windows\Temporary Internet Files\Content.IE5\0DLLDTKX\MC900428071[2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96" y="2564904"/>
            <a:ext cx="3712618" cy="2964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29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00B0F0"/>
                </a:solidFill>
                <a:latin typeface="Garamond" panose="02020404030301010803" pitchFamily="18" charset="0"/>
              </a:rPr>
              <a:t>3D </a:t>
            </a:r>
            <a:r>
              <a:rPr lang="ru-RU" sz="4000" dirty="0">
                <a:solidFill>
                  <a:srgbClr val="00B0F0"/>
                </a:solidFill>
                <a:latin typeface="Garamond" panose="02020404030301010803" pitchFamily="18" charset="0"/>
              </a:rPr>
              <a:t>стерео (стереоскопические) технологии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95" y="4149080"/>
            <a:ext cx="9036496" cy="2708920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мире технологии, которые позволяют видеть 3D объемные изображения на плоском экране, называются стереоскопическими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stereoscopic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3D стереоскопическими технологиями.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</a:t>
            </a:r>
          </a:p>
          <a:p>
            <a:pPr marL="3657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принципом всех современных 3D стерео технологий является разнесение изображения отдельно для каждого глаза. В настоящее время в мире развивается несколько 3D стерео технологий.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3116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51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132581"/>
            <a:ext cx="7467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Анаглиф</a:t>
            </a:r>
            <a:endParaRPr lang="ru-RU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14" y="4437112"/>
            <a:ext cx="8640960" cy="2288120"/>
          </a:xfrm>
        </p:spPr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Анаглифному методу показа 150 лет. Метод предложен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Дальмейда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1858 году. Реализован в кино Луи Люмьером в 1935-м. Анаглифный метод (от греч.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anagliphos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рельефный) состоит в окрашивании изображений стереопары в дополнительные цвета. Оба кадра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стереопары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одно изображение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975083" y="2397429"/>
            <a:ext cx="111612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16851"/>
            <a:ext cx="5821238" cy="37061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40" y="2208863"/>
            <a:ext cx="17430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722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B0F0"/>
                </a:solidFill>
                <a:latin typeface="Garamond" panose="02020404030301010803" pitchFamily="18" charset="0"/>
              </a:rPr>
              <a:t>Анаглиф</a:t>
            </a:r>
            <a:endParaRPr lang="ru-RU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46240"/>
            <a:ext cx="8712968" cy="2420888"/>
          </a:xfrm>
        </p:spPr>
        <p:txBody>
          <a:bodyPr>
            <a:normAutofit fontScale="92500" lnSpcReduction="20000"/>
          </a:bodyPr>
          <a:lstStyle/>
          <a:p>
            <a:pPr marL="36576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простота и дешевизна реализации, недостаток - потеря части цветов и необходимость использования очков.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искажения в отображении цветов, плохое качество стереоскопии, быстрая утомляемость глаз.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5706802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83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Затворный </a:t>
            </a:r>
            <a:b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</a:br>
            <a: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метод</a:t>
            </a:r>
            <a:endParaRPr lang="ru-RU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09120"/>
            <a:ext cx="8604448" cy="2348880"/>
          </a:xfrm>
        </p:spPr>
        <p:txBody>
          <a:bodyPr>
            <a:normAutofit fontScale="85000" lnSpcReduction="10000"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попеременной демонстрации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экране изображений, предназначенных для левого и правого глаза, и также поочерёдном затемнении стёкол очков, так что каждый глаз поочерёдно видит предназначенное только ему изображение.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Д’Альмейда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1858 году.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678"/>
            <a:ext cx="5616624" cy="3697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132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Затворный метод</a:t>
            </a:r>
            <a:endParaRPr lang="ru-RU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00" y="1844824"/>
            <a:ext cx="4248472" cy="2764904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стереоскопической технологии затворного разделения: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высокое качество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изображения 3D, простота установки и настройки, поддержка многих производителей, доступность, лучшее решение для дома, возможность интеграции сложных 3D систем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94385"/>
            <a:ext cx="4176464" cy="3073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4797152"/>
            <a:ext cx="8784976" cy="2060778"/>
          </a:xfrm>
          <a:prstGeom prst="rect">
            <a:avLst/>
          </a:prstGeom>
        </p:spPr>
        <p:txBody>
          <a:bodyPr vert="horz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just">
              <a:buFont typeface="Wingdings 2"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3D технологии затворного разделения: специальные требования к 3D оборудованию,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3D очки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неудобна для массовых мероприятий; увеличенное ослабление светового потока, что требует повышения яркости лампы проектора; эффект раздвоения изображения быстро движущихся объектов; повышенная утомляемость глаз; повышенный вес очков, создающий нагрузку на переносицу; очки с электроникой плохо поддаются санобработке.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4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F0"/>
                </a:solidFill>
                <a:latin typeface="Garamond" panose="02020404030301010803" pitchFamily="18" charset="0"/>
              </a:rPr>
              <a:t>Поляризационный </a:t>
            </a:r>
            <a:r>
              <a:rPr lang="ru-RU" sz="4000" dirty="0" smtClean="0">
                <a:solidFill>
                  <a:srgbClr val="00B0F0"/>
                </a:solidFill>
                <a:latin typeface="Garamond" panose="02020404030301010803" pitchFamily="18" charset="0"/>
              </a:rPr>
              <a:t>метод</a:t>
            </a:r>
            <a:endParaRPr lang="ru-RU" sz="4000" dirty="0">
              <a:solidFill>
                <a:srgbClr val="00B0F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8" cy="396044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Поляризационному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стереопроекции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120 лет. Предложен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Ж.Андертоном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1891 году. Получил широкое распространение после изобретения в 1935-м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Е.Лэндом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поляроидной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пленки.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07" y="1196752"/>
            <a:ext cx="3347864" cy="3347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6948264" y="4653136"/>
            <a:ext cx="252028" cy="100811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0182" y="5661248"/>
            <a:ext cx="1728192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Стерео очки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60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108" y="28828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rgbClr val="00B0F0"/>
                </a:solidFill>
                <a:latin typeface="Garamond" panose="02020404030301010803" pitchFamily="18" charset="0"/>
              </a:rPr>
              <a:t>Поляризационный метод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09120"/>
            <a:ext cx="8280920" cy="2193107"/>
          </a:xfrm>
        </p:spPr>
        <p:txBody>
          <a:bodyPr>
            <a:normAutofit fontScale="85000" lnSpcReduction="20000"/>
          </a:bodyPr>
          <a:lstStyle/>
          <a:p>
            <a:pPr marL="36576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Поляризационный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получил широкое распространение в кинопрокате благодаря четкому разделению стереопары, сохранению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использования дорогостоящего оборудования, специальных устройств визуализации и очки, которые зритель должен надевать.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6589"/>
            <a:ext cx="6896100" cy="308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711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Garamond" panose="02020404030301010803" pitchFamily="18" charset="0"/>
              </a:rPr>
              <a:t>Технология интерференционных фильтров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96952"/>
            <a:ext cx="4536504" cy="2736304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кадре фильма диск проворачивается 3 раза, то есть, при стандартной частоте фильма 24 кадра в секунду, он вращается со скоростью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4320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90" y="2276872"/>
            <a:ext cx="3970412" cy="3970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77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</TotalTime>
  <Words>677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Технология  3d-видео</vt:lpstr>
      <vt:lpstr>3D стерео (стереоскопические) технологии </vt:lpstr>
      <vt:lpstr>Анаглиф</vt:lpstr>
      <vt:lpstr>Анаглиф</vt:lpstr>
      <vt:lpstr>Затворный  метод</vt:lpstr>
      <vt:lpstr>Затворный метод</vt:lpstr>
      <vt:lpstr>Поляризационный метод</vt:lpstr>
      <vt:lpstr>Поляризационный метод</vt:lpstr>
      <vt:lpstr>Технология интерференционных фильтров</vt:lpstr>
      <vt:lpstr>Технология интерференционных фильтров</vt:lpstr>
      <vt:lpstr>Эффект Пульфриха</vt:lpstr>
      <vt:lpstr>Безочковые (автостереоскопические) методы</vt:lpstr>
      <vt:lpstr>Безочковые  (автостереоскопические) методы</vt:lpstr>
      <vt:lpstr>Безочковые  (автостереоскопические) методы</vt:lpstr>
      <vt:lpstr>Безочковые (автостереоскопические) методы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</dc:creator>
  <cp:lastModifiedBy>Антон</cp:lastModifiedBy>
  <cp:revision>90</cp:revision>
  <dcterms:created xsi:type="dcterms:W3CDTF">2014-04-04T14:21:36Z</dcterms:created>
  <dcterms:modified xsi:type="dcterms:W3CDTF">2016-08-28T21:10:27Z</dcterms:modified>
</cp:coreProperties>
</file>